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s/slide19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4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57" r:id="rId20"/>
  </p:sldIdLst>
  <p:sldSz cx="6858000" cy="9144000" type="screen4x3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73" d="100"/>
          <a:sy n="73" d="100"/>
        </p:scale>
        <p:origin x="-2632" y="-1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smtClean="0"/>
              <a:t>Klik om de 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01641-BE96-A148-B0E4-12C478E390CA}" type="datetimeFigureOut">
              <a:rPr lang="nl-NL" smtClean="0"/>
              <a:pPr/>
              <a:t>27-01-2014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A495-DA48-B34F-9812-1981A9DD3CD7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01641-BE96-A148-B0E4-12C478E390CA}" type="datetimeFigureOut">
              <a:rPr lang="nl-NL" smtClean="0"/>
              <a:pPr/>
              <a:t>27-01-2014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A495-DA48-B34F-9812-1981A9DD3CD7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01641-BE96-A148-B0E4-12C478E390CA}" type="datetimeFigureOut">
              <a:rPr lang="nl-NL" smtClean="0"/>
              <a:pPr/>
              <a:t>27-01-2014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A495-DA48-B34F-9812-1981A9DD3CD7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01641-BE96-A148-B0E4-12C478E390CA}" type="datetimeFigureOut">
              <a:rPr lang="nl-NL" smtClean="0"/>
              <a:pPr/>
              <a:t>27-01-2014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A495-DA48-B34F-9812-1981A9DD3CD7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01641-BE96-A148-B0E4-12C478E390CA}" type="datetimeFigureOut">
              <a:rPr lang="nl-NL" smtClean="0"/>
              <a:pPr/>
              <a:t>27-01-2014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A495-DA48-B34F-9812-1981A9DD3CD7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01641-BE96-A148-B0E4-12C478E390CA}" type="datetimeFigureOut">
              <a:rPr lang="nl-NL" smtClean="0"/>
              <a:pPr/>
              <a:t>27-01-2014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A495-DA48-B34F-9812-1981A9DD3CD7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01641-BE96-A148-B0E4-12C478E390CA}" type="datetimeFigureOut">
              <a:rPr lang="nl-NL" smtClean="0"/>
              <a:pPr/>
              <a:t>27-01-2014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A495-DA48-B34F-9812-1981A9DD3CD7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01641-BE96-A148-B0E4-12C478E390CA}" type="datetimeFigureOut">
              <a:rPr lang="nl-NL" smtClean="0"/>
              <a:pPr/>
              <a:t>27-01-2014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A495-DA48-B34F-9812-1981A9DD3CD7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01641-BE96-A148-B0E4-12C478E390CA}" type="datetimeFigureOut">
              <a:rPr lang="nl-NL" smtClean="0"/>
              <a:pPr/>
              <a:t>27-01-2014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A495-DA48-B34F-9812-1981A9DD3CD7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01641-BE96-A148-B0E4-12C478E390CA}" type="datetimeFigureOut">
              <a:rPr lang="nl-NL" smtClean="0"/>
              <a:pPr/>
              <a:t>27-01-2014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A495-DA48-B34F-9812-1981A9DD3CD7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01641-BE96-A148-B0E4-12C478E390CA}" type="datetimeFigureOut">
              <a:rPr lang="nl-NL" smtClean="0"/>
              <a:pPr/>
              <a:t>27-01-2014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1A495-DA48-B34F-9812-1981A9DD3CD7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01641-BE96-A148-B0E4-12C478E390CA}" type="datetimeFigureOut">
              <a:rPr lang="nl-NL" smtClean="0"/>
              <a:pPr/>
              <a:t>27-01-2014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D1A495-DA48-B34F-9812-1981A9DD3CD7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43531" y="381000"/>
            <a:ext cx="6331799" cy="5429410"/>
          </a:xfrm>
        </p:spPr>
        <p:txBody>
          <a:bodyPr>
            <a:normAutofit/>
          </a:bodyPr>
          <a:lstStyle/>
          <a:p>
            <a:r>
              <a:rPr lang="nl-NL" sz="6000" dirty="0" smtClean="0"/>
              <a:t>“Zijn noten veganistisch?”</a:t>
            </a:r>
            <a:endParaRPr lang="nl-NL" sz="6000" dirty="0"/>
          </a:p>
        </p:txBody>
      </p:sp>
      <p:sp>
        <p:nvSpPr>
          <p:cNvPr id="10" name="Tekstvak 9"/>
          <p:cNvSpPr txBox="1"/>
          <p:nvPr/>
        </p:nvSpPr>
        <p:spPr>
          <a:xfrm rot="5400000">
            <a:off x="-1299003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/>
          </a:p>
        </p:txBody>
      </p:sp>
      <p:sp>
        <p:nvSpPr>
          <p:cNvPr id="11" name="Tekstvak 10"/>
          <p:cNvSpPr txBox="1"/>
          <p:nvPr/>
        </p:nvSpPr>
        <p:spPr>
          <a:xfrm rot="5400000">
            <a:off x="-591117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2" name="Tekstvak 11"/>
          <p:cNvSpPr txBox="1"/>
          <p:nvPr/>
        </p:nvSpPr>
        <p:spPr>
          <a:xfrm rot="5400000">
            <a:off x="24437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/>
          </a:p>
        </p:txBody>
      </p:sp>
      <p:sp>
        <p:nvSpPr>
          <p:cNvPr id="13" name="Tekstvak 12"/>
          <p:cNvSpPr txBox="1"/>
          <p:nvPr/>
        </p:nvSpPr>
        <p:spPr>
          <a:xfrm rot="5400000">
            <a:off x="670768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4" name="Tekstvak 13"/>
          <p:cNvSpPr txBox="1"/>
          <p:nvPr/>
        </p:nvSpPr>
        <p:spPr>
          <a:xfrm rot="5400000">
            <a:off x="1317099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6" name="Tekstvak 15"/>
          <p:cNvSpPr txBox="1"/>
          <p:nvPr/>
        </p:nvSpPr>
        <p:spPr>
          <a:xfrm rot="5400000">
            <a:off x="1963430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7" name="Tekstvak 16"/>
          <p:cNvSpPr txBox="1"/>
          <p:nvPr/>
        </p:nvSpPr>
        <p:spPr>
          <a:xfrm rot="5400000">
            <a:off x="2609761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8" name="Tekstvak 17"/>
          <p:cNvSpPr txBox="1"/>
          <p:nvPr/>
        </p:nvSpPr>
        <p:spPr>
          <a:xfrm rot="5400000">
            <a:off x="3256092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9" name="Tekstvak 18"/>
          <p:cNvSpPr txBox="1"/>
          <p:nvPr/>
        </p:nvSpPr>
        <p:spPr>
          <a:xfrm rot="5400000">
            <a:off x="3933200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20" name="Tekstvak 19"/>
          <p:cNvSpPr txBox="1"/>
          <p:nvPr/>
        </p:nvSpPr>
        <p:spPr>
          <a:xfrm rot="5400000">
            <a:off x="4548754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243531" y="381000"/>
            <a:ext cx="6331799" cy="5429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4400" dirty="0" smtClean="0">
                <a:latin typeface="+mj-lt"/>
                <a:ea typeface="+mj-ea"/>
                <a:cs typeface="+mj-cs"/>
              </a:rPr>
              <a:t>“Geen dierlijke producten eten is te extreem.”</a:t>
            </a:r>
            <a:endParaRPr kumimoji="0" lang="nl-NL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kstvak 4"/>
          <p:cNvSpPr txBox="1"/>
          <p:nvPr/>
        </p:nvSpPr>
        <p:spPr>
          <a:xfrm rot="5400000">
            <a:off x="-1299003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/>
          </a:p>
        </p:txBody>
      </p:sp>
      <p:sp>
        <p:nvSpPr>
          <p:cNvPr id="6" name="Tekstvak 5"/>
          <p:cNvSpPr txBox="1"/>
          <p:nvPr/>
        </p:nvSpPr>
        <p:spPr>
          <a:xfrm rot="5400000">
            <a:off x="-591117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7" name="Tekstvak 6"/>
          <p:cNvSpPr txBox="1"/>
          <p:nvPr/>
        </p:nvSpPr>
        <p:spPr>
          <a:xfrm rot="5400000">
            <a:off x="24437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/>
          </a:p>
        </p:txBody>
      </p:sp>
      <p:sp>
        <p:nvSpPr>
          <p:cNvPr id="8" name="Tekstvak 7"/>
          <p:cNvSpPr txBox="1"/>
          <p:nvPr/>
        </p:nvSpPr>
        <p:spPr>
          <a:xfrm rot="5400000">
            <a:off x="670768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9" name="Tekstvak 8"/>
          <p:cNvSpPr txBox="1"/>
          <p:nvPr/>
        </p:nvSpPr>
        <p:spPr>
          <a:xfrm rot="5400000">
            <a:off x="1317099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0" name="Tekstvak 9"/>
          <p:cNvSpPr txBox="1"/>
          <p:nvPr/>
        </p:nvSpPr>
        <p:spPr>
          <a:xfrm rot="5400000">
            <a:off x="1963430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1" name="Tekstvak 10"/>
          <p:cNvSpPr txBox="1"/>
          <p:nvPr/>
        </p:nvSpPr>
        <p:spPr>
          <a:xfrm rot="5400000">
            <a:off x="2609761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2" name="Tekstvak 11"/>
          <p:cNvSpPr txBox="1"/>
          <p:nvPr/>
        </p:nvSpPr>
        <p:spPr>
          <a:xfrm rot="5400000">
            <a:off x="3256092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3" name="Tekstvak 12"/>
          <p:cNvSpPr txBox="1"/>
          <p:nvPr/>
        </p:nvSpPr>
        <p:spPr>
          <a:xfrm rot="5400000">
            <a:off x="3933200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4" name="Tekstvak 13"/>
          <p:cNvSpPr txBox="1"/>
          <p:nvPr/>
        </p:nvSpPr>
        <p:spPr>
          <a:xfrm rot="5400000">
            <a:off x="4548754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243531" y="381000"/>
            <a:ext cx="6331799" cy="5429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“Alle</a:t>
            </a:r>
            <a:r>
              <a:rPr kumimoji="0" lang="nl-NL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v</a:t>
            </a:r>
            <a:r>
              <a:rPr kumimoji="0" lang="nl-NL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eganisten denken dat ze beter zijn</a:t>
            </a:r>
            <a:r>
              <a:rPr kumimoji="0" lang="nl-NL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dan de rest.”</a:t>
            </a:r>
            <a:endParaRPr kumimoji="0" lang="nl-NL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kstvak 4"/>
          <p:cNvSpPr txBox="1"/>
          <p:nvPr/>
        </p:nvSpPr>
        <p:spPr>
          <a:xfrm rot="5400000">
            <a:off x="-1299003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/>
          </a:p>
        </p:txBody>
      </p:sp>
      <p:sp>
        <p:nvSpPr>
          <p:cNvPr id="6" name="Tekstvak 5"/>
          <p:cNvSpPr txBox="1"/>
          <p:nvPr/>
        </p:nvSpPr>
        <p:spPr>
          <a:xfrm rot="5400000">
            <a:off x="-591117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7" name="Tekstvak 6"/>
          <p:cNvSpPr txBox="1"/>
          <p:nvPr/>
        </p:nvSpPr>
        <p:spPr>
          <a:xfrm rot="5400000">
            <a:off x="24437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/>
          </a:p>
        </p:txBody>
      </p:sp>
      <p:sp>
        <p:nvSpPr>
          <p:cNvPr id="8" name="Tekstvak 7"/>
          <p:cNvSpPr txBox="1"/>
          <p:nvPr/>
        </p:nvSpPr>
        <p:spPr>
          <a:xfrm rot="5400000">
            <a:off x="670768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9" name="Tekstvak 8"/>
          <p:cNvSpPr txBox="1"/>
          <p:nvPr/>
        </p:nvSpPr>
        <p:spPr>
          <a:xfrm rot="5400000">
            <a:off x="1317099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0" name="Tekstvak 9"/>
          <p:cNvSpPr txBox="1"/>
          <p:nvPr/>
        </p:nvSpPr>
        <p:spPr>
          <a:xfrm rot="5400000">
            <a:off x="1963430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1" name="Tekstvak 10"/>
          <p:cNvSpPr txBox="1"/>
          <p:nvPr/>
        </p:nvSpPr>
        <p:spPr>
          <a:xfrm rot="5400000">
            <a:off x="2609761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2" name="Tekstvak 11"/>
          <p:cNvSpPr txBox="1"/>
          <p:nvPr/>
        </p:nvSpPr>
        <p:spPr>
          <a:xfrm rot="5400000">
            <a:off x="3256092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3" name="Tekstvak 12"/>
          <p:cNvSpPr txBox="1"/>
          <p:nvPr/>
        </p:nvSpPr>
        <p:spPr>
          <a:xfrm rot="5400000">
            <a:off x="3933200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4" name="Tekstvak 13"/>
          <p:cNvSpPr txBox="1"/>
          <p:nvPr/>
        </p:nvSpPr>
        <p:spPr>
          <a:xfrm rot="5400000">
            <a:off x="4548754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243531" y="381000"/>
            <a:ext cx="6331799" cy="5429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“Vissen zijn geen dieren.”</a:t>
            </a:r>
            <a:endParaRPr kumimoji="0" lang="nl-NL" sz="5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kstvak 4"/>
          <p:cNvSpPr txBox="1"/>
          <p:nvPr/>
        </p:nvSpPr>
        <p:spPr>
          <a:xfrm rot="5400000">
            <a:off x="-1299003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/>
          </a:p>
        </p:txBody>
      </p:sp>
      <p:sp>
        <p:nvSpPr>
          <p:cNvPr id="6" name="Tekstvak 5"/>
          <p:cNvSpPr txBox="1"/>
          <p:nvPr/>
        </p:nvSpPr>
        <p:spPr>
          <a:xfrm rot="5400000">
            <a:off x="-591117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7" name="Tekstvak 6"/>
          <p:cNvSpPr txBox="1"/>
          <p:nvPr/>
        </p:nvSpPr>
        <p:spPr>
          <a:xfrm rot="5400000">
            <a:off x="24437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/>
          </a:p>
        </p:txBody>
      </p:sp>
      <p:sp>
        <p:nvSpPr>
          <p:cNvPr id="8" name="Tekstvak 7"/>
          <p:cNvSpPr txBox="1"/>
          <p:nvPr/>
        </p:nvSpPr>
        <p:spPr>
          <a:xfrm rot="5400000">
            <a:off x="670768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9" name="Tekstvak 8"/>
          <p:cNvSpPr txBox="1"/>
          <p:nvPr/>
        </p:nvSpPr>
        <p:spPr>
          <a:xfrm rot="5400000">
            <a:off x="1317099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0" name="Tekstvak 9"/>
          <p:cNvSpPr txBox="1"/>
          <p:nvPr/>
        </p:nvSpPr>
        <p:spPr>
          <a:xfrm rot="5400000">
            <a:off x="1963430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1" name="Tekstvak 10"/>
          <p:cNvSpPr txBox="1"/>
          <p:nvPr/>
        </p:nvSpPr>
        <p:spPr>
          <a:xfrm rot="5400000">
            <a:off x="2609761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2" name="Tekstvak 11"/>
          <p:cNvSpPr txBox="1"/>
          <p:nvPr/>
        </p:nvSpPr>
        <p:spPr>
          <a:xfrm rot="5400000">
            <a:off x="3256092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3" name="Tekstvak 12"/>
          <p:cNvSpPr txBox="1"/>
          <p:nvPr/>
        </p:nvSpPr>
        <p:spPr>
          <a:xfrm rot="5400000">
            <a:off x="3933200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4" name="Tekstvak 13"/>
          <p:cNvSpPr txBox="1"/>
          <p:nvPr/>
        </p:nvSpPr>
        <p:spPr>
          <a:xfrm rot="5400000">
            <a:off x="4548754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243531" y="381000"/>
            <a:ext cx="6331799" cy="5429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“Hebben</a:t>
            </a:r>
            <a:r>
              <a:rPr kumimoji="0" lang="nl-NL" sz="5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veganisten niet altijd honger?”</a:t>
            </a:r>
            <a:endParaRPr kumimoji="0" lang="nl-NL" sz="5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kstvak 4"/>
          <p:cNvSpPr txBox="1"/>
          <p:nvPr/>
        </p:nvSpPr>
        <p:spPr>
          <a:xfrm rot="5400000">
            <a:off x="-1299003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/>
          </a:p>
        </p:txBody>
      </p:sp>
      <p:sp>
        <p:nvSpPr>
          <p:cNvPr id="6" name="Tekstvak 5"/>
          <p:cNvSpPr txBox="1"/>
          <p:nvPr/>
        </p:nvSpPr>
        <p:spPr>
          <a:xfrm rot="5400000">
            <a:off x="-591117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7" name="Tekstvak 6"/>
          <p:cNvSpPr txBox="1"/>
          <p:nvPr/>
        </p:nvSpPr>
        <p:spPr>
          <a:xfrm rot="5400000">
            <a:off x="24437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/>
          </a:p>
        </p:txBody>
      </p:sp>
      <p:sp>
        <p:nvSpPr>
          <p:cNvPr id="8" name="Tekstvak 7"/>
          <p:cNvSpPr txBox="1"/>
          <p:nvPr/>
        </p:nvSpPr>
        <p:spPr>
          <a:xfrm rot="5400000">
            <a:off x="670768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9" name="Tekstvak 8"/>
          <p:cNvSpPr txBox="1"/>
          <p:nvPr/>
        </p:nvSpPr>
        <p:spPr>
          <a:xfrm rot="5400000">
            <a:off x="1317099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0" name="Tekstvak 9"/>
          <p:cNvSpPr txBox="1"/>
          <p:nvPr/>
        </p:nvSpPr>
        <p:spPr>
          <a:xfrm rot="5400000">
            <a:off x="1963430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1" name="Tekstvak 10"/>
          <p:cNvSpPr txBox="1"/>
          <p:nvPr/>
        </p:nvSpPr>
        <p:spPr>
          <a:xfrm rot="5400000">
            <a:off x="2609761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2" name="Tekstvak 11"/>
          <p:cNvSpPr txBox="1"/>
          <p:nvPr/>
        </p:nvSpPr>
        <p:spPr>
          <a:xfrm rot="5400000">
            <a:off x="3256092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3" name="Tekstvak 12"/>
          <p:cNvSpPr txBox="1"/>
          <p:nvPr/>
        </p:nvSpPr>
        <p:spPr>
          <a:xfrm rot="5400000">
            <a:off x="3933200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4" name="Tekstvak 13"/>
          <p:cNvSpPr txBox="1"/>
          <p:nvPr/>
        </p:nvSpPr>
        <p:spPr>
          <a:xfrm rot="5400000">
            <a:off x="4548754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646331" y="381000"/>
            <a:ext cx="5542671" cy="4977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Aubergine,</a:t>
            </a:r>
            <a:r>
              <a:rPr kumimoji="0" lang="nl-NL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linzen, paprika, </a:t>
            </a:r>
            <a:r>
              <a:rPr kumimoji="0" lang="nl-NL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papaya</a:t>
            </a:r>
            <a:r>
              <a:rPr kumimoji="0" lang="nl-NL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prei, kikkererwten, pindasaus, </a:t>
            </a:r>
            <a:r>
              <a:rPr kumimoji="0" lang="nl-NL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speculoos</a:t>
            </a:r>
            <a:r>
              <a:rPr kumimoji="0" lang="nl-NL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choco, </a:t>
            </a:r>
            <a:r>
              <a:rPr kumimoji="0" lang="nl-NL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soyadrink</a:t>
            </a:r>
            <a:r>
              <a:rPr kumimoji="0" lang="nl-NL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mosterd, confituur, </a:t>
            </a:r>
            <a:r>
              <a:rPr kumimoji="0" lang="nl-NL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dahl</a:t>
            </a:r>
            <a:r>
              <a:rPr kumimoji="0" lang="nl-NL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</a:t>
            </a:r>
            <a:r>
              <a:rPr lang="nl-NL" sz="2400" dirty="0" smtClean="0">
                <a:latin typeface="+mj-lt"/>
                <a:ea typeface="+mj-ea"/>
                <a:cs typeface="+mj-cs"/>
              </a:rPr>
              <a:t> kool, couscous, </a:t>
            </a:r>
            <a:r>
              <a:rPr lang="nl-NL" sz="2400" dirty="0" err="1" smtClean="0">
                <a:latin typeface="+mj-lt"/>
                <a:ea typeface="+mj-ea"/>
                <a:cs typeface="+mj-cs"/>
              </a:rPr>
              <a:t>veganaise</a:t>
            </a:r>
            <a:r>
              <a:rPr lang="nl-NL" sz="2400" dirty="0" smtClean="0">
                <a:latin typeface="+mj-lt"/>
                <a:ea typeface="+mj-ea"/>
                <a:cs typeface="+mj-cs"/>
              </a:rPr>
              <a:t>, hazelnoot, knoflook, </a:t>
            </a:r>
            <a:r>
              <a:rPr lang="nl-NL" sz="2400" dirty="0" err="1" smtClean="0">
                <a:latin typeface="+mj-lt"/>
                <a:ea typeface="+mj-ea"/>
                <a:cs typeface="+mj-cs"/>
              </a:rPr>
              <a:t>kidneybonen</a:t>
            </a:r>
            <a:r>
              <a:rPr lang="nl-NL" sz="2400" dirty="0" smtClean="0">
                <a:latin typeface="+mj-lt"/>
                <a:ea typeface="+mj-ea"/>
                <a:cs typeface="+mj-cs"/>
              </a:rPr>
              <a:t>, olijfolie, koffie, stroop, muesli, ma</a:t>
            </a:r>
            <a:r>
              <a:rPr lang="nl-NL" sz="2400" dirty="0" smtClean="0">
                <a:latin typeface="+mj-lt"/>
                <a:ea typeface="+mj-ea"/>
                <a:cs typeface="+mj-cs"/>
              </a:rPr>
              <a:t>ïs, hummus, bananen, ajuin, kokosmelk, </a:t>
            </a:r>
            <a:r>
              <a:rPr lang="nl-NL" sz="2400" dirty="0" err="1" smtClean="0">
                <a:latin typeface="+mj-lt"/>
                <a:ea typeface="+mj-ea"/>
                <a:cs typeface="+mj-cs"/>
              </a:rPr>
              <a:t>bulgur</a:t>
            </a:r>
            <a:r>
              <a:rPr lang="nl-NL" sz="2400" dirty="0" smtClean="0">
                <a:latin typeface="+mj-lt"/>
                <a:ea typeface="+mj-ea"/>
                <a:cs typeface="+mj-cs"/>
              </a:rPr>
              <a:t>, cashewnoten, peterselie, champignon, chili, kurkuma, </a:t>
            </a:r>
            <a:r>
              <a:rPr lang="nl-NL" sz="2400" dirty="0" err="1" smtClean="0">
                <a:latin typeface="+mj-lt"/>
                <a:ea typeface="+mj-ea"/>
                <a:cs typeface="+mj-cs"/>
              </a:rPr>
              <a:t>tempeh</a:t>
            </a:r>
            <a:r>
              <a:rPr lang="nl-NL" sz="2400" dirty="0" smtClean="0">
                <a:latin typeface="+mj-lt"/>
                <a:ea typeface="+mj-ea"/>
                <a:cs typeface="+mj-cs"/>
              </a:rPr>
              <a:t>, bloemkool, avocado, brood, peperkoek, amandelmelk, speltroom, courgette, tomaten, clementine, </a:t>
            </a:r>
            <a:r>
              <a:rPr lang="nl-NL" sz="2400" dirty="0" err="1" smtClean="0">
                <a:latin typeface="+mj-lt"/>
                <a:ea typeface="+mj-ea"/>
                <a:cs typeface="+mj-cs"/>
              </a:rPr>
              <a:t>tofu</a:t>
            </a:r>
            <a:r>
              <a:rPr lang="nl-NL" sz="2400" dirty="0" smtClean="0">
                <a:latin typeface="+mj-lt"/>
                <a:ea typeface="+mj-ea"/>
                <a:cs typeface="+mj-cs"/>
              </a:rPr>
              <a:t>, wortelen, </a:t>
            </a:r>
            <a:r>
              <a:rPr lang="nl-NL" sz="2400" dirty="0" err="1" smtClean="0">
                <a:latin typeface="+mj-lt"/>
                <a:ea typeface="+mj-ea"/>
                <a:cs typeface="+mj-cs"/>
              </a:rPr>
              <a:t>falafel</a:t>
            </a:r>
            <a:r>
              <a:rPr lang="nl-NL" sz="2400" dirty="0" smtClean="0">
                <a:latin typeface="+mj-lt"/>
                <a:ea typeface="+mj-ea"/>
                <a:cs typeface="+mj-cs"/>
              </a:rPr>
              <a:t>,</a:t>
            </a:r>
            <a:r>
              <a:rPr lang="nl-NL" sz="2400" dirty="0" smtClean="0">
                <a:latin typeface="+mj-lt"/>
                <a:ea typeface="+mj-ea"/>
                <a:cs typeface="+mj-cs"/>
              </a:rPr>
              <a:t> </a:t>
            </a:r>
            <a:r>
              <a:rPr kumimoji="0" lang="nl-NL" sz="2400" b="1" i="1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sei-wat</a:t>
            </a:r>
            <a:r>
              <a:rPr kumimoji="0" lang="nl-NL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?</a:t>
            </a: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kstvak 4"/>
          <p:cNvSpPr txBox="1"/>
          <p:nvPr/>
        </p:nvSpPr>
        <p:spPr>
          <a:xfrm rot="5400000">
            <a:off x="-1299003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/>
          </a:p>
        </p:txBody>
      </p:sp>
      <p:sp>
        <p:nvSpPr>
          <p:cNvPr id="6" name="Tekstvak 5"/>
          <p:cNvSpPr txBox="1"/>
          <p:nvPr/>
        </p:nvSpPr>
        <p:spPr>
          <a:xfrm rot="5400000">
            <a:off x="-591117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7" name="Tekstvak 6"/>
          <p:cNvSpPr txBox="1"/>
          <p:nvPr/>
        </p:nvSpPr>
        <p:spPr>
          <a:xfrm rot="5400000">
            <a:off x="24437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/>
          </a:p>
        </p:txBody>
      </p:sp>
      <p:sp>
        <p:nvSpPr>
          <p:cNvPr id="8" name="Tekstvak 7"/>
          <p:cNvSpPr txBox="1"/>
          <p:nvPr/>
        </p:nvSpPr>
        <p:spPr>
          <a:xfrm rot="5400000">
            <a:off x="670768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9" name="Tekstvak 8"/>
          <p:cNvSpPr txBox="1"/>
          <p:nvPr/>
        </p:nvSpPr>
        <p:spPr>
          <a:xfrm rot="5400000">
            <a:off x="1317099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0" name="Tekstvak 9"/>
          <p:cNvSpPr txBox="1"/>
          <p:nvPr/>
        </p:nvSpPr>
        <p:spPr>
          <a:xfrm rot="5400000">
            <a:off x="1963430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1" name="Tekstvak 10"/>
          <p:cNvSpPr txBox="1"/>
          <p:nvPr/>
        </p:nvSpPr>
        <p:spPr>
          <a:xfrm rot="5400000">
            <a:off x="2609761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2" name="Tekstvak 11"/>
          <p:cNvSpPr txBox="1"/>
          <p:nvPr/>
        </p:nvSpPr>
        <p:spPr>
          <a:xfrm rot="5400000">
            <a:off x="3256092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3" name="Tekstvak 12"/>
          <p:cNvSpPr txBox="1"/>
          <p:nvPr/>
        </p:nvSpPr>
        <p:spPr>
          <a:xfrm rot="5400000">
            <a:off x="3933200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4" name="Tekstvak 13"/>
          <p:cNvSpPr txBox="1"/>
          <p:nvPr/>
        </p:nvSpPr>
        <p:spPr>
          <a:xfrm rot="5400000">
            <a:off x="4548754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243531" y="381000"/>
            <a:ext cx="6331799" cy="5429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“</a:t>
            </a:r>
            <a:r>
              <a:rPr kumimoji="0" lang="nl-NL" sz="8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Plantkiller</a:t>
            </a:r>
            <a:r>
              <a:rPr kumimoji="0" lang="nl-NL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.”</a:t>
            </a:r>
            <a:endParaRPr kumimoji="0" lang="nl-NL" sz="8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kstvak 4"/>
          <p:cNvSpPr txBox="1"/>
          <p:nvPr/>
        </p:nvSpPr>
        <p:spPr>
          <a:xfrm rot="5400000">
            <a:off x="-1299003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/>
          </a:p>
        </p:txBody>
      </p:sp>
      <p:sp>
        <p:nvSpPr>
          <p:cNvPr id="6" name="Tekstvak 5"/>
          <p:cNvSpPr txBox="1"/>
          <p:nvPr/>
        </p:nvSpPr>
        <p:spPr>
          <a:xfrm rot="5400000">
            <a:off x="-591117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7" name="Tekstvak 6"/>
          <p:cNvSpPr txBox="1"/>
          <p:nvPr/>
        </p:nvSpPr>
        <p:spPr>
          <a:xfrm rot="5400000">
            <a:off x="24437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/>
          </a:p>
        </p:txBody>
      </p:sp>
      <p:sp>
        <p:nvSpPr>
          <p:cNvPr id="8" name="Tekstvak 7"/>
          <p:cNvSpPr txBox="1"/>
          <p:nvPr/>
        </p:nvSpPr>
        <p:spPr>
          <a:xfrm rot="5400000">
            <a:off x="670768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9" name="Tekstvak 8"/>
          <p:cNvSpPr txBox="1"/>
          <p:nvPr/>
        </p:nvSpPr>
        <p:spPr>
          <a:xfrm rot="5400000">
            <a:off x="1317099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0" name="Tekstvak 9"/>
          <p:cNvSpPr txBox="1"/>
          <p:nvPr/>
        </p:nvSpPr>
        <p:spPr>
          <a:xfrm rot="5400000">
            <a:off x="1963430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1" name="Tekstvak 10"/>
          <p:cNvSpPr txBox="1"/>
          <p:nvPr/>
        </p:nvSpPr>
        <p:spPr>
          <a:xfrm rot="5400000">
            <a:off x="2609761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2" name="Tekstvak 11"/>
          <p:cNvSpPr txBox="1"/>
          <p:nvPr/>
        </p:nvSpPr>
        <p:spPr>
          <a:xfrm rot="5400000">
            <a:off x="3256092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3" name="Tekstvak 12"/>
          <p:cNvSpPr txBox="1"/>
          <p:nvPr/>
        </p:nvSpPr>
        <p:spPr>
          <a:xfrm rot="5400000">
            <a:off x="3933200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4" name="Tekstvak 13"/>
          <p:cNvSpPr txBox="1"/>
          <p:nvPr/>
        </p:nvSpPr>
        <p:spPr>
          <a:xfrm rot="5400000">
            <a:off x="4548754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243531" y="381000"/>
            <a:ext cx="6331799" cy="5429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“En wat als je op een onbewoond</a:t>
            </a:r>
            <a:r>
              <a:rPr kumimoji="0" lang="nl-NL" sz="4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eiland zou zijn en </a:t>
            </a:r>
            <a:r>
              <a:rPr lang="nl-NL" sz="4000" dirty="0" smtClean="0">
                <a:latin typeface="+mj-lt"/>
                <a:ea typeface="+mj-ea"/>
                <a:cs typeface="+mj-cs"/>
              </a:rPr>
              <a:t>daar loopt een koe rond en dat is het enige dat je zou kunnen eten?”</a:t>
            </a:r>
            <a:endParaRPr kumimoji="0" lang="nl-NL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kstvak 4"/>
          <p:cNvSpPr txBox="1"/>
          <p:nvPr/>
        </p:nvSpPr>
        <p:spPr>
          <a:xfrm rot="5400000">
            <a:off x="-1299003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/>
          </a:p>
        </p:txBody>
      </p:sp>
      <p:sp>
        <p:nvSpPr>
          <p:cNvPr id="6" name="Tekstvak 5"/>
          <p:cNvSpPr txBox="1"/>
          <p:nvPr/>
        </p:nvSpPr>
        <p:spPr>
          <a:xfrm rot="5400000">
            <a:off x="-591117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7" name="Tekstvak 6"/>
          <p:cNvSpPr txBox="1"/>
          <p:nvPr/>
        </p:nvSpPr>
        <p:spPr>
          <a:xfrm rot="5400000">
            <a:off x="24437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/>
          </a:p>
        </p:txBody>
      </p:sp>
      <p:sp>
        <p:nvSpPr>
          <p:cNvPr id="8" name="Tekstvak 7"/>
          <p:cNvSpPr txBox="1"/>
          <p:nvPr/>
        </p:nvSpPr>
        <p:spPr>
          <a:xfrm rot="5400000">
            <a:off x="670768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9" name="Tekstvak 8"/>
          <p:cNvSpPr txBox="1"/>
          <p:nvPr/>
        </p:nvSpPr>
        <p:spPr>
          <a:xfrm rot="5400000">
            <a:off x="1317099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0" name="Tekstvak 9"/>
          <p:cNvSpPr txBox="1"/>
          <p:nvPr/>
        </p:nvSpPr>
        <p:spPr>
          <a:xfrm rot="5400000">
            <a:off x="1963430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1" name="Tekstvak 10"/>
          <p:cNvSpPr txBox="1"/>
          <p:nvPr/>
        </p:nvSpPr>
        <p:spPr>
          <a:xfrm rot="5400000">
            <a:off x="2609761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2" name="Tekstvak 11"/>
          <p:cNvSpPr txBox="1"/>
          <p:nvPr/>
        </p:nvSpPr>
        <p:spPr>
          <a:xfrm rot="5400000">
            <a:off x="3256092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3" name="Tekstvak 12"/>
          <p:cNvSpPr txBox="1"/>
          <p:nvPr/>
        </p:nvSpPr>
        <p:spPr>
          <a:xfrm rot="5400000">
            <a:off x="3933200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4" name="Tekstvak 13"/>
          <p:cNvSpPr txBox="1"/>
          <p:nvPr/>
        </p:nvSpPr>
        <p:spPr>
          <a:xfrm rot="5400000">
            <a:off x="4548754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243531" y="381000"/>
            <a:ext cx="6331799" cy="5429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“Als God niet had gewild dat we varkens zouden eten, zou</a:t>
            </a:r>
            <a:r>
              <a:rPr kumimoji="0" lang="nl-NL" sz="4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nl-NL" sz="4000" dirty="0" smtClean="0">
                <a:latin typeface="+mj-lt"/>
                <a:ea typeface="+mj-ea"/>
                <a:cs typeface="+mj-cs"/>
              </a:rPr>
              <a:t>Hij ze niet van vlees gemaakt hebben.”</a:t>
            </a:r>
            <a:endParaRPr kumimoji="0" lang="nl-NL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kstvak 4"/>
          <p:cNvSpPr txBox="1"/>
          <p:nvPr/>
        </p:nvSpPr>
        <p:spPr>
          <a:xfrm rot="5400000">
            <a:off x="-1299003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/>
          </a:p>
        </p:txBody>
      </p:sp>
      <p:sp>
        <p:nvSpPr>
          <p:cNvPr id="6" name="Tekstvak 5"/>
          <p:cNvSpPr txBox="1"/>
          <p:nvPr/>
        </p:nvSpPr>
        <p:spPr>
          <a:xfrm rot="5400000">
            <a:off x="-591117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7" name="Tekstvak 6"/>
          <p:cNvSpPr txBox="1"/>
          <p:nvPr/>
        </p:nvSpPr>
        <p:spPr>
          <a:xfrm rot="5400000">
            <a:off x="24437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/>
          </a:p>
        </p:txBody>
      </p:sp>
      <p:sp>
        <p:nvSpPr>
          <p:cNvPr id="8" name="Tekstvak 7"/>
          <p:cNvSpPr txBox="1"/>
          <p:nvPr/>
        </p:nvSpPr>
        <p:spPr>
          <a:xfrm rot="5400000">
            <a:off x="670768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9" name="Tekstvak 8"/>
          <p:cNvSpPr txBox="1"/>
          <p:nvPr/>
        </p:nvSpPr>
        <p:spPr>
          <a:xfrm rot="5400000">
            <a:off x="1317099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0" name="Tekstvak 9"/>
          <p:cNvSpPr txBox="1"/>
          <p:nvPr/>
        </p:nvSpPr>
        <p:spPr>
          <a:xfrm rot="5400000">
            <a:off x="1963430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1" name="Tekstvak 10"/>
          <p:cNvSpPr txBox="1"/>
          <p:nvPr/>
        </p:nvSpPr>
        <p:spPr>
          <a:xfrm rot="5400000">
            <a:off x="2609761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2" name="Tekstvak 11"/>
          <p:cNvSpPr txBox="1"/>
          <p:nvPr/>
        </p:nvSpPr>
        <p:spPr>
          <a:xfrm rot="5400000">
            <a:off x="3256092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3" name="Tekstvak 12"/>
          <p:cNvSpPr txBox="1"/>
          <p:nvPr/>
        </p:nvSpPr>
        <p:spPr>
          <a:xfrm rot="5400000">
            <a:off x="3933200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4" name="Tekstvak 13"/>
          <p:cNvSpPr txBox="1"/>
          <p:nvPr/>
        </p:nvSpPr>
        <p:spPr>
          <a:xfrm rot="5400000">
            <a:off x="4548754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243531" y="381000"/>
            <a:ext cx="6331799" cy="5429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“Van veganisme word</a:t>
            </a:r>
            <a:r>
              <a:rPr kumimoji="0" lang="nl-NL" sz="5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je impotent.”</a:t>
            </a:r>
            <a:endParaRPr kumimoji="0" lang="nl-NL" sz="5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kstvak 4"/>
          <p:cNvSpPr txBox="1"/>
          <p:nvPr/>
        </p:nvSpPr>
        <p:spPr>
          <a:xfrm rot="5400000">
            <a:off x="-1299003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/>
          </a:p>
        </p:txBody>
      </p:sp>
      <p:sp>
        <p:nvSpPr>
          <p:cNvPr id="6" name="Tekstvak 5"/>
          <p:cNvSpPr txBox="1"/>
          <p:nvPr/>
        </p:nvSpPr>
        <p:spPr>
          <a:xfrm rot="5400000">
            <a:off x="-591117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7" name="Tekstvak 6"/>
          <p:cNvSpPr txBox="1"/>
          <p:nvPr/>
        </p:nvSpPr>
        <p:spPr>
          <a:xfrm rot="5400000">
            <a:off x="24437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/>
          </a:p>
        </p:txBody>
      </p:sp>
      <p:sp>
        <p:nvSpPr>
          <p:cNvPr id="8" name="Tekstvak 7"/>
          <p:cNvSpPr txBox="1"/>
          <p:nvPr/>
        </p:nvSpPr>
        <p:spPr>
          <a:xfrm rot="5400000">
            <a:off x="670768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9" name="Tekstvak 8"/>
          <p:cNvSpPr txBox="1"/>
          <p:nvPr/>
        </p:nvSpPr>
        <p:spPr>
          <a:xfrm rot="5400000">
            <a:off x="1317099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0" name="Tekstvak 9"/>
          <p:cNvSpPr txBox="1"/>
          <p:nvPr/>
        </p:nvSpPr>
        <p:spPr>
          <a:xfrm rot="5400000">
            <a:off x="1963430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1" name="Tekstvak 10"/>
          <p:cNvSpPr txBox="1"/>
          <p:nvPr/>
        </p:nvSpPr>
        <p:spPr>
          <a:xfrm rot="5400000">
            <a:off x="2609761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2" name="Tekstvak 11"/>
          <p:cNvSpPr txBox="1"/>
          <p:nvPr/>
        </p:nvSpPr>
        <p:spPr>
          <a:xfrm rot="5400000">
            <a:off x="3256092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3" name="Tekstvak 12"/>
          <p:cNvSpPr txBox="1"/>
          <p:nvPr/>
        </p:nvSpPr>
        <p:spPr>
          <a:xfrm rot="5400000">
            <a:off x="3933200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4" name="Tekstvak 13"/>
          <p:cNvSpPr txBox="1"/>
          <p:nvPr/>
        </p:nvSpPr>
        <p:spPr>
          <a:xfrm rot="5400000">
            <a:off x="4548754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43973" y="452308"/>
            <a:ext cx="6231357" cy="4505676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nl-NL" sz="6000" i="1" dirty="0" smtClean="0"/>
              <a:t>Dier</a:t>
            </a:r>
            <a:r>
              <a:rPr lang="nl-NL" sz="6000" dirty="0" smtClean="0"/>
              <a:t>vriendelijk vlees,</a:t>
            </a:r>
          </a:p>
          <a:p>
            <a:pPr algn="ctr">
              <a:buNone/>
            </a:pPr>
            <a:r>
              <a:rPr lang="nl-NL" sz="6000" dirty="0" smtClean="0"/>
              <a:t>Dier</a:t>
            </a:r>
            <a:r>
              <a:rPr lang="nl-NL" sz="6000" i="1" dirty="0" smtClean="0"/>
              <a:t>vriend</a:t>
            </a:r>
            <a:r>
              <a:rPr lang="nl-NL" sz="6000" dirty="0" smtClean="0"/>
              <a:t>elijk vlees</a:t>
            </a:r>
          </a:p>
          <a:p>
            <a:pPr algn="ctr">
              <a:buNone/>
            </a:pPr>
            <a:r>
              <a:rPr lang="nl-NL" sz="6000" dirty="0" smtClean="0"/>
              <a:t>of </a:t>
            </a:r>
          </a:p>
          <a:p>
            <a:pPr algn="ctr">
              <a:buNone/>
            </a:pPr>
            <a:r>
              <a:rPr lang="nl-NL" sz="6000" dirty="0" smtClean="0"/>
              <a:t>D</a:t>
            </a:r>
            <a:r>
              <a:rPr lang="nl-NL" sz="6000" dirty="0" smtClean="0"/>
              <a:t>iervriende</a:t>
            </a:r>
            <a:r>
              <a:rPr lang="nl-NL" sz="6000" i="1" dirty="0" smtClean="0"/>
              <a:t>lijk</a:t>
            </a:r>
            <a:r>
              <a:rPr lang="nl-NL" sz="6000" dirty="0" smtClean="0"/>
              <a:t> vlees?</a:t>
            </a:r>
          </a:p>
        </p:txBody>
      </p:sp>
      <p:sp>
        <p:nvSpPr>
          <p:cNvPr id="4" name="Tekstvak 3"/>
          <p:cNvSpPr txBox="1"/>
          <p:nvPr/>
        </p:nvSpPr>
        <p:spPr>
          <a:xfrm rot="5400000">
            <a:off x="-1746888" y="7027781"/>
            <a:ext cx="3863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err="1" smtClean="0"/>
              <a:t>www.diervriendelijkvleesbestaatniet.nl</a:t>
            </a:r>
            <a:endParaRPr lang="nl-NL" dirty="0"/>
          </a:p>
        </p:txBody>
      </p:sp>
      <p:sp>
        <p:nvSpPr>
          <p:cNvPr id="7" name="Tekstvak 6"/>
          <p:cNvSpPr txBox="1"/>
          <p:nvPr/>
        </p:nvSpPr>
        <p:spPr>
          <a:xfrm rot="5400000">
            <a:off x="-1228687" y="6899652"/>
            <a:ext cx="38423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err="1" smtClean="0"/>
              <a:t>www.diervriendelijkvleesbestaatniet.nl</a:t>
            </a:r>
            <a:endParaRPr lang="nl-NL" dirty="0" smtClean="0"/>
          </a:p>
          <a:p>
            <a:endParaRPr lang="nl-NL" dirty="0"/>
          </a:p>
        </p:txBody>
      </p:sp>
      <p:sp>
        <p:nvSpPr>
          <p:cNvPr id="8" name="Tekstvak 7"/>
          <p:cNvSpPr txBox="1"/>
          <p:nvPr/>
        </p:nvSpPr>
        <p:spPr>
          <a:xfrm rot="5400000">
            <a:off x="-582356" y="6899653"/>
            <a:ext cx="38423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err="1" smtClean="0"/>
              <a:t>www.diervriendelijkvleesbestaatniet.nl</a:t>
            </a:r>
            <a:endParaRPr lang="nl-NL" dirty="0" smtClean="0"/>
          </a:p>
          <a:p>
            <a:endParaRPr lang="nl-NL" dirty="0"/>
          </a:p>
        </p:txBody>
      </p:sp>
      <p:sp>
        <p:nvSpPr>
          <p:cNvPr id="9" name="Tekstvak 8"/>
          <p:cNvSpPr txBox="1"/>
          <p:nvPr/>
        </p:nvSpPr>
        <p:spPr>
          <a:xfrm rot="5400000">
            <a:off x="63975" y="6878912"/>
            <a:ext cx="38423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err="1" smtClean="0"/>
              <a:t>www.diervriendelijkvleesbestaatniet.nl</a:t>
            </a:r>
            <a:endParaRPr lang="nl-NL" dirty="0" smtClean="0"/>
          </a:p>
          <a:p>
            <a:endParaRPr lang="nl-NL" dirty="0"/>
          </a:p>
        </p:txBody>
      </p:sp>
      <p:sp>
        <p:nvSpPr>
          <p:cNvPr id="10" name="Tekstvak 9"/>
          <p:cNvSpPr txBox="1"/>
          <p:nvPr/>
        </p:nvSpPr>
        <p:spPr>
          <a:xfrm rot="5400000">
            <a:off x="710306" y="6878912"/>
            <a:ext cx="38423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err="1" smtClean="0"/>
              <a:t>www.diervriendelijkvleesbestaatniet.nl</a:t>
            </a:r>
            <a:endParaRPr lang="nl-NL" dirty="0" smtClean="0"/>
          </a:p>
          <a:p>
            <a:endParaRPr lang="nl-NL" dirty="0"/>
          </a:p>
        </p:txBody>
      </p:sp>
      <p:sp>
        <p:nvSpPr>
          <p:cNvPr id="11" name="Tekstvak 10"/>
          <p:cNvSpPr txBox="1"/>
          <p:nvPr/>
        </p:nvSpPr>
        <p:spPr>
          <a:xfrm rot="5400000">
            <a:off x="1356637" y="6878912"/>
            <a:ext cx="38423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err="1" smtClean="0"/>
              <a:t>www.diervriendelijkvleesbestaatniet.nl</a:t>
            </a:r>
            <a:endParaRPr lang="nl-NL" dirty="0" smtClean="0"/>
          </a:p>
          <a:p>
            <a:endParaRPr lang="nl-NL" dirty="0"/>
          </a:p>
        </p:txBody>
      </p:sp>
      <p:sp>
        <p:nvSpPr>
          <p:cNvPr id="12" name="Tekstvak 11"/>
          <p:cNvSpPr txBox="1"/>
          <p:nvPr/>
        </p:nvSpPr>
        <p:spPr>
          <a:xfrm rot="5400000">
            <a:off x="2002968" y="6899654"/>
            <a:ext cx="38423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err="1" smtClean="0"/>
              <a:t>www.diervriendelijkvleesbestaatniet.nl</a:t>
            </a:r>
            <a:endParaRPr lang="nl-NL" dirty="0" smtClean="0"/>
          </a:p>
          <a:p>
            <a:endParaRPr lang="nl-NL" dirty="0"/>
          </a:p>
        </p:txBody>
      </p:sp>
      <p:sp>
        <p:nvSpPr>
          <p:cNvPr id="13" name="Tekstvak 12"/>
          <p:cNvSpPr txBox="1"/>
          <p:nvPr/>
        </p:nvSpPr>
        <p:spPr>
          <a:xfrm rot="5400000">
            <a:off x="2649299" y="6899655"/>
            <a:ext cx="38423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err="1" smtClean="0"/>
              <a:t>www.diervriendelijkvleesbestaatniet.nl</a:t>
            </a:r>
            <a:endParaRPr lang="nl-NL" dirty="0" smtClean="0"/>
          </a:p>
          <a:p>
            <a:endParaRPr lang="nl-NL" dirty="0"/>
          </a:p>
        </p:txBody>
      </p:sp>
      <p:sp>
        <p:nvSpPr>
          <p:cNvPr id="14" name="Tekstvak 13"/>
          <p:cNvSpPr txBox="1"/>
          <p:nvPr/>
        </p:nvSpPr>
        <p:spPr>
          <a:xfrm rot="5400000">
            <a:off x="3295630" y="6878912"/>
            <a:ext cx="38423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err="1" smtClean="0"/>
              <a:t>www.diervriendelijkvleesbestaatniet.nl</a:t>
            </a:r>
            <a:endParaRPr lang="nl-NL" dirty="0" smtClean="0"/>
          </a:p>
          <a:p>
            <a:endParaRPr lang="nl-NL" dirty="0"/>
          </a:p>
        </p:txBody>
      </p:sp>
      <p:sp>
        <p:nvSpPr>
          <p:cNvPr id="15" name="Tekstvak 14"/>
          <p:cNvSpPr txBox="1"/>
          <p:nvPr/>
        </p:nvSpPr>
        <p:spPr>
          <a:xfrm rot="5400000">
            <a:off x="3941961" y="6878913"/>
            <a:ext cx="38423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err="1" smtClean="0"/>
              <a:t>www.diervriendelijkvleesbestaatniet.nl</a:t>
            </a:r>
            <a:endParaRPr lang="nl-NL" dirty="0" smtClean="0"/>
          </a:p>
          <a:p>
            <a:endParaRPr lang="nl-NL" dirty="0"/>
          </a:p>
        </p:txBody>
      </p:sp>
      <p:sp>
        <p:nvSpPr>
          <p:cNvPr id="16" name="Tekstvak 15"/>
          <p:cNvSpPr txBox="1"/>
          <p:nvPr/>
        </p:nvSpPr>
        <p:spPr>
          <a:xfrm rot="5400000">
            <a:off x="4588292" y="6899656"/>
            <a:ext cx="38423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err="1" smtClean="0"/>
              <a:t>www.diervriendelijkvleesbestaatniet.nl</a:t>
            </a:r>
            <a:endParaRPr lang="nl-NL" dirty="0" smtClean="0"/>
          </a:p>
          <a:p>
            <a:endParaRPr lang="nl-NL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243531" y="381000"/>
            <a:ext cx="6331799" cy="5429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“Maar als we </a:t>
            </a:r>
            <a:r>
              <a:rPr lang="nl-NL" sz="4800" dirty="0" smtClean="0">
                <a:latin typeface="+mj-lt"/>
                <a:ea typeface="+mj-ea"/>
                <a:cs typeface="+mj-cs"/>
              </a:rPr>
              <a:t>koeien niet meer melken, ontploft hun uier dan niet?”</a:t>
            </a:r>
            <a:endParaRPr kumimoji="0" lang="nl-NL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kstvak 4"/>
          <p:cNvSpPr txBox="1"/>
          <p:nvPr/>
        </p:nvSpPr>
        <p:spPr>
          <a:xfrm rot="5400000">
            <a:off x="-1299003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/>
          </a:p>
        </p:txBody>
      </p:sp>
      <p:sp>
        <p:nvSpPr>
          <p:cNvPr id="6" name="Tekstvak 5"/>
          <p:cNvSpPr txBox="1"/>
          <p:nvPr/>
        </p:nvSpPr>
        <p:spPr>
          <a:xfrm rot="5400000">
            <a:off x="-591117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7" name="Tekstvak 6"/>
          <p:cNvSpPr txBox="1"/>
          <p:nvPr/>
        </p:nvSpPr>
        <p:spPr>
          <a:xfrm rot="5400000">
            <a:off x="24437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/>
          </a:p>
        </p:txBody>
      </p:sp>
      <p:sp>
        <p:nvSpPr>
          <p:cNvPr id="8" name="Tekstvak 7"/>
          <p:cNvSpPr txBox="1"/>
          <p:nvPr/>
        </p:nvSpPr>
        <p:spPr>
          <a:xfrm rot="5400000">
            <a:off x="670768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9" name="Tekstvak 8"/>
          <p:cNvSpPr txBox="1"/>
          <p:nvPr/>
        </p:nvSpPr>
        <p:spPr>
          <a:xfrm rot="5400000">
            <a:off x="1317099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0" name="Tekstvak 9"/>
          <p:cNvSpPr txBox="1"/>
          <p:nvPr/>
        </p:nvSpPr>
        <p:spPr>
          <a:xfrm rot="5400000">
            <a:off x="1963430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1" name="Tekstvak 10"/>
          <p:cNvSpPr txBox="1"/>
          <p:nvPr/>
        </p:nvSpPr>
        <p:spPr>
          <a:xfrm rot="5400000">
            <a:off x="2609761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2" name="Tekstvak 11"/>
          <p:cNvSpPr txBox="1"/>
          <p:nvPr/>
        </p:nvSpPr>
        <p:spPr>
          <a:xfrm rot="5400000">
            <a:off x="3256092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3" name="Tekstvak 12"/>
          <p:cNvSpPr txBox="1"/>
          <p:nvPr/>
        </p:nvSpPr>
        <p:spPr>
          <a:xfrm rot="5400000">
            <a:off x="3933200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4" name="Tekstvak 13"/>
          <p:cNvSpPr txBox="1"/>
          <p:nvPr/>
        </p:nvSpPr>
        <p:spPr>
          <a:xfrm rot="5400000">
            <a:off x="4548754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243531" y="381000"/>
            <a:ext cx="6331799" cy="5429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“Maar als we geen vlees zouden mogen eten, waarom hebben we dan hoektanden?”</a:t>
            </a: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kstvak 4"/>
          <p:cNvSpPr txBox="1"/>
          <p:nvPr/>
        </p:nvSpPr>
        <p:spPr>
          <a:xfrm rot="5400000">
            <a:off x="-1299003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/>
          </a:p>
        </p:txBody>
      </p:sp>
      <p:sp>
        <p:nvSpPr>
          <p:cNvPr id="6" name="Tekstvak 5"/>
          <p:cNvSpPr txBox="1"/>
          <p:nvPr/>
        </p:nvSpPr>
        <p:spPr>
          <a:xfrm rot="5400000">
            <a:off x="-591117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7" name="Tekstvak 6"/>
          <p:cNvSpPr txBox="1"/>
          <p:nvPr/>
        </p:nvSpPr>
        <p:spPr>
          <a:xfrm rot="5400000">
            <a:off x="24437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/>
          </a:p>
        </p:txBody>
      </p:sp>
      <p:sp>
        <p:nvSpPr>
          <p:cNvPr id="8" name="Tekstvak 7"/>
          <p:cNvSpPr txBox="1"/>
          <p:nvPr/>
        </p:nvSpPr>
        <p:spPr>
          <a:xfrm rot="5400000">
            <a:off x="670768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9" name="Tekstvak 8"/>
          <p:cNvSpPr txBox="1"/>
          <p:nvPr/>
        </p:nvSpPr>
        <p:spPr>
          <a:xfrm rot="5400000">
            <a:off x="1317099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0" name="Tekstvak 9"/>
          <p:cNvSpPr txBox="1"/>
          <p:nvPr/>
        </p:nvSpPr>
        <p:spPr>
          <a:xfrm rot="5400000">
            <a:off x="1963430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1" name="Tekstvak 10"/>
          <p:cNvSpPr txBox="1"/>
          <p:nvPr/>
        </p:nvSpPr>
        <p:spPr>
          <a:xfrm rot="5400000">
            <a:off x="2609761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2" name="Tekstvak 11"/>
          <p:cNvSpPr txBox="1"/>
          <p:nvPr/>
        </p:nvSpPr>
        <p:spPr>
          <a:xfrm rot="5400000">
            <a:off x="3256092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3" name="Tekstvak 12"/>
          <p:cNvSpPr txBox="1"/>
          <p:nvPr/>
        </p:nvSpPr>
        <p:spPr>
          <a:xfrm rot="5400000">
            <a:off x="3933200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4" name="Tekstvak 13"/>
          <p:cNvSpPr txBox="1"/>
          <p:nvPr/>
        </p:nvSpPr>
        <p:spPr>
          <a:xfrm rot="5400000">
            <a:off x="4548754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243531" y="1358211"/>
            <a:ext cx="6331799" cy="28888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“</a:t>
            </a:r>
            <a:r>
              <a:rPr lang="nl-NL" sz="4400" dirty="0" smtClean="0">
                <a:latin typeface="+mj-lt"/>
                <a:ea typeface="+mj-ea"/>
                <a:cs typeface="+mj-cs"/>
              </a:rPr>
              <a:t>Als veganist kan je toch geen gevarieerde voeding meer hebben?”</a:t>
            </a: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kstvak 4"/>
          <p:cNvSpPr txBox="1"/>
          <p:nvPr/>
        </p:nvSpPr>
        <p:spPr>
          <a:xfrm rot="5400000">
            <a:off x="-1299003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/>
          </a:p>
        </p:txBody>
      </p:sp>
      <p:sp>
        <p:nvSpPr>
          <p:cNvPr id="6" name="Tekstvak 5"/>
          <p:cNvSpPr txBox="1"/>
          <p:nvPr/>
        </p:nvSpPr>
        <p:spPr>
          <a:xfrm rot="5400000">
            <a:off x="-591117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7" name="Tekstvak 6"/>
          <p:cNvSpPr txBox="1"/>
          <p:nvPr/>
        </p:nvSpPr>
        <p:spPr>
          <a:xfrm rot="5400000">
            <a:off x="24437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/>
          </a:p>
        </p:txBody>
      </p:sp>
      <p:sp>
        <p:nvSpPr>
          <p:cNvPr id="8" name="Tekstvak 7"/>
          <p:cNvSpPr txBox="1"/>
          <p:nvPr/>
        </p:nvSpPr>
        <p:spPr>
          <a:xfrm rot="5400000">
            <a:off x="670768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9" name="Tekstvak 8"/>
          <p:cNvSpPr txBox="1"/>
          <p:nvPr/>
        </p:nvSpPr>
        <p:spPr>
          <a:xfrm rot="5400000">
            <a:off x="1317099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0" name="Tekstvak 9"/>
          <p:cNvSpPr txBox="1"/>
          <p:nvPr/>
        </p:nvSpPr>
        <p:spPr>
          <a:xfrm rot="5400000">
            <a:off x="1963430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1" name="Tekstvak 10"/>
          <p:cNvSpPr txBox="1"/>
          <p:nvPr/>
        </p:nvSpPr>
        <p:spPr>
          <a:xfrm rot="5400000">
            <a:off x="2609761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2" name="Tekstvak 11"/>
          <p:cNvSpPr txBox="1"/>
          <p:nvPr/>
        </p:nvSpPr>
        <p:spPr>
          <a:xfrm rot="5400000">
            <a:off x="3256092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3" name="Tekstvak 12"/>
          <p:cNvSpPr txBox="1"/>
          <p:nvPr/>
        </p:nvSpPr>
        <p:spPr>
          <a:xfrm rot="5400000">
            <a:off x="3933200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4" name="Tekstvak 13"/>
          <p:cNvSpPr txBox="1"/>
          <p:nvPr/>
        </p:nvSpPr>
        <p:spPr>
          <a:xfrm rot="5400000">
            <a:off x="4548754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pic>
        <p:nvPicPr>
          <p:cNvPr id="15" name="Afbeelding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50" y="210617"/>
            <a:ext cx="1263768" cy="1147595"/>
          </a:xfrm>
          <a:prstGeom prst="rect">
            <a:avLst/>
          </a:prstGeom>
        </p:spPr>
      </p:pic>
      <p:pic>
        <p:nvPicPr>
          <p:cNvPr id="16" name="Afbeelding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3811" y="210617"/>
            <a:ext cx="1617067" cy="1147595"/>
          </a:xfrm>
          <a:prstGeom prst="rect">
            <a:avLst/>
          </a:prstGeom>
        </p:spPr>
      </p:pic>
      <p:pic>
        <p:nvPicPr>
          <p:cNvPr id="17" name="Afbeelding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1087" y="150594"/>
            <a:ext cx="1306332" cy="1177606"/>
          </a:xfrm>
          <a:prstGeom prst="rect">
            <a:avLst/>
          </a:prstGeom>
        </p:spPr>
      </p:pic>
      <p:pic>
        <p:nvPicPr>
          <p:cNvPr id="18" name="Afbeelding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2475" y="180605"/>
            <a:ext cx="1652118" cy="1147595"/>
          </a:xfrm>
          <a:prstGeom prst="rect">
            <a:avLst/>
          </a:prstGeom>
        </p:spPr>
      </p:pic>
      <p:pic>
        <p:nvPicPr>
          <p:cNvPr id="19" name="Afbeelding 18"/>
          <p:cNvPicPr>
            <a:picLocks noChangeAspect="1"/>
          </p:cNvPicPr>
          <p:nvPr/>
        </p:nvPicPr>
        <p:blipFill>
          <a:blip r:embed="rId6"/>
          <a:srcRect l="8649" r="15629"/>
          <a:stretch>
            <a:fillRect/>
          </a:stretch>
        </p:blipFill>
        <p:spPr>
          <a:xfrm>
            <a:off x="59672" y="4247101"/>
            <a:ext cx="1340280" cy="1403388"/>
          </a:xfrm>
          <a:prstGeom prst="rect">
            <a:avLst/>
          </a:prstGeom>
        </p:spPr>
      </p:pic>
      <p:pic>
        <p:nvPicPr>
          <p:cNvPr id="20" name="Afbeelding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53578" y="4247101"/>
            <a:ext cx="1614405" cy="1403388"/>
          </a:xfrm>
          <a:prstGeom prst="rect">
            <a:avLst/>
          </a:prstGeom>
        </p:spPr>
      </p:pic>
      <p:pic>
        <p:nvPicPr>
          <p:cNvPr id="21" name="Afbeelding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3100709" y="4247101"/>
            <a:ext cx="2039161" cy="1403388"/>
          </a:xfrm>
          <a:prstGeom prst="rect">
            <a:avLst/>
          </a:prstGeom>
        </p:spPr>
      </p:pic>
      <p:pic>
        <p:nvPicPr>
          <p:cNvPr id="22" name="Afbeelding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70648" y="4247101"/>
            <a:ext cx="1551137" cy="152005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243531" y="381000"/>
            <a:ext cx="6331799" cy="5429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“Als we gemaakt</a:t>
            </a:r>
            <a:r>
              <a:rPr kumimoji="0" lang="nl-NL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zouden zijn om alleen planten te eten, zouden we zoals koeien geboren zijn met vier magen.”</a:t>
            </a: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kstvak 4"/>
          <p:cNvSpPr txBox="1"/>
          <p:nvPr/>
        </p:nvSpPr>
        <p:spPr>
          <a:xfrm rot="5400000">
            <a:off x="-1299003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/>
          </a:p>
        </p:txBody>
      </p:sp>
      <p:sp>
        <p:nvSpPr>
          <p:cNvPr id="6" name="Tekstvak 5"/>
          <p:cNvSpPr txBox="1"/>
          <p:nvPr/>
        </p:nvSpPr>
        <p:spPr>
          <a:xfrm rot="5400000">
            <a:off x="-591117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7" name="Tekstvak 6"/>
          <p:cNvSpPr txBox="1"/>
          <p:nvPr/>
        </p:nvSpPr>
        <p:spPr>
          <a:xfrm rot="5400000">
            <a:off x="24437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/>
          </a:p>
        </p:txBody>
      </p:sp>
      <p:sp>
        <p:nvSpPr>
          <p:cNvPr id="8" name="Tekstvak 7"/>
          <p:cNvSpPr txBox="1"/>
          <p:nvPr/>
        </p:nvSpPr>
        <p:spPr>
          <a:xfrm rot="5400000">
            <a:off x="670768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9" name="Tekstvak 8"/>
          <p:cNvSpPr txBox="1"/>
          <p:nvPr/>
        </p:nvSpPr>
        <p:spPr>
          <a:xfrm rot="5400000">
            <a:off x="1317099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0" name="Tekstvak 9"/>
          <p:cNvSpPr txBox="1"/>
          <p:nvPr/>
        </p:nvSpPr>
        <p:spPr>
          <a:xfrm rot="5400000">
            <a:off x="1963430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1" name="Tekstvak 10"/>
          <p:cNvSpPr txBox="1"/>
          <p:nvPr/>
        </p:nvSpPr>
        <p:spPr>
          <a:xfrm rot="5400000">
            <a:off x="2609761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2" name="Tekstvak 11"/>
          <p:cNvSpPr txBox="1"/>
          <p:nvPr/>
        </p:nvSpPr>
        <p:spPr>
          <a:xfrm rot="5400000">
            <a:off x="3256092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3" name="Tekstvak 12"/>
          <p:cNvSpPr txBox="1"/>
          <p:nvPr/>
        </p:nvSpPr>
        <p:spPr>
          <a:xfrm rot="5400000">
            <a:off x="3933200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4" name="Tekstvak 13"/>
          <p:cNvSpPr txBox="1"/>
          <p:nvPr/>
        </p:nvSpPr>
        <p:spPr>
          <a:xfrm rot="5400000">
            <a:off x="4548754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243531" y="1328200"/>
            <a:ext cx="6331799" cy="29189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“Maar wat eten veganisten dan wel?”</a:t>
            </a:r>
            <a:endParaRPr kumimoji="0" lang="nl-NL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kstvak 4"/>
          <p:cNvSpPr txBox="1"/>
          <p:nvPr/>
        </p:nvSpPr>
        <p:spPr>
          <a:xfrm rot="5400000">
            <a:off x="-1299003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/>
          </a:p>
        </p:txBody>
      </p:sp>
      <p:sp>
        <p:nvSpPr>
          <p:cNvPr id="6" name="Tekstvak 5"/>
          <p:cNvSpPr txBox="1"/>
          <p:nvPr/>
        </p:nvSpPr>
        <p:spPr>
          <a:xfrm rot="5400000">
            <a:off x="-591117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7" name="Tekstvak 6"/>
          <p:cNvSpPr txBox="1"/>
          <p:nvPr/>
        </p:nvSpPr>
        <p:spPr>
          <a:xfrm rot="5400000">
            <a:off x="24437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/>
          </a:p>
        </p:txBody>
      </p:sp>
      <p:sp>
        <p:nvSpPr>
          <p:cNvPr id="8" name="Tekstvak 7"/>
          <p:cNvSpPr txBox="1"/>
          <p:nvPr/>
        </p:nvSpPr>
        <p:spPr>
          <a:xfrm rot="5400000">
            <a:off x="670768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9" name="Tekstvak 8"/>
          <p:cNvSpPr txBox="1"/>
          <p:nvPr/>
        </p:nvSpPr>
        <p:spPr>
          <a:xfrm rot="5400000">
            <a:off x="1317099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0" name="Tekstvak 9"/>
          <p:cNvSpPr txBox="1"/>
          <p:nvPr/>
        </p:nvSpPr>
        <p:spPr>
          <a:xfrm rot="5400000">
            <a:off x="1963430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1" name="Tekstvak 10"/>
          <p:cNvSpPr txBox="1"/>
          <p:nvPr/>
        </p:nvSpPr>
        <p:spPr>
          <a:xfrm rot="5400000">
            <a:off x="2609761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2" name="Tekstvak 11"/>
          <p:cNvSpPr txBox="1"/>
          <p:nvPr/>
        </p:nvSpPr>
        <p:spPr>
          <a:xfrm rot="5400000">
            <a:off x="3256092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3" name="Tekstvak 12"/>
          <p:cNvSpPr txBox="1"/>
          <p:nvPr/>
        </p:nvSpPr>
        <p:spPr>
          <a:xfrm rot="5400000">
            <a:off x="3933200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4" name="Tekstvak 13"/>
          <p:cNvSpPr txBox="1"/>
          <p:nvPr/>
        </p:nvSpPr>
        <p:spPr>
          <a:xfrm rot="5400000">
            <a:off x="4548754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pic>
        <p:nvPicPr>
          <p:cNvPr id="15" name="Afbeelding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50" y="210617"/>
            <a:ext cx="1263768" cy="1147595"/>
          </a:xfrm>
          <a:prstGeom prst="rect">
            <a:avLst/>
          </a:prstGeom>
        </p:spPr>
      </p:pic>
      <p:pic>
        <p:nvPicPr>
          <p:cNvPr id="16" name="Afbeelding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3811" y="210617"/>
            <a:ext cx="1617067" cy="1147595"/>
          </a:xfrm>
          <a:prstGeom prst="rect">
            <a:avLst/>
          </a:prstGeom>
        </p:spPr>
      </p:pic>
      <p:pic>
        <p:nvPicPr>
          <p:cNvPr id="17" name="Afbeelding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1087" y="150594"/>
            <a:ext cx="1306332" cy="1177606"/>
          </a:xfrm>
          <a:prstGeom prst="rect">
            <a:avLst/>
          </a:prstGeom>
        </p:spPr>
      </p:pic>
      <p:pic>
        <p:nvPicPr>
          <p:cNvPr id="18" name="Afbeelding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2475" y="180605"/>
            <a:ext cx="1652118" cy="1147595"/>
          </a:xfrm>
          <a:prstGeom prst="rect">
            <a:avLst/>
          </a:prstGeom>
        </p:spPr>
      </p:pic>
      <p:pic>
        <p:nvPicPr>
          <p:cNvPr id="19" name="Afbeelding 18"/>
          <p:cNvPicPr>
            <a:picLocks noChangeAspect="1"/>
          </p:cNvPicPr>
          <p:nvPr/>
        </p:nvPicPr>
        <p:blipFill>
          <a:blip r:embed="rId6"/>
          <a:srcRect l="8649" r="15629"/>
          <a:stretch>
            <a:fillRect/>
          </a:stretch>
        </p:blipFill>
        <p:spPr>
          <a:xfrm>
            <a:off x="59672" y="4247101"/>
            <a:ext cx="1340280" cy="1403388"/>
          </a:xfrm>
          <a:prstGeom prst="rect">
            <a:avLst/>
          </a:prstGeom>
        </p:spPr>
      </p:pic>
      <p:pic>
        <p:nvPicPr>
          <p:cNvPr id="20" name="Afbeelding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53578" y="4247101"/>
            <a:ext cx="1614405" cy="1403388"/>
          </a:xfrm>
          <a:prstGeom prst="rect">
            <a:avLst/>
          </a:prstGeom>
        </p:spPr>
      </p:pic>
      <p:pic>
        <p:nvPicPr>
          <p:cNvPr id="21" name="Afbeelding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3100709" y="4247101"/>
            <a:ext cx="2039161" cy="1403388"/>
          </a:xfrm>
          <a:prstGeom prst="rect">
            <a:avLst/>
          </a:prstGeom>
        </p:spPr>
      </p:pic>
      <p:pic>
        <p:nvPicPr>
          <p:cNvPr id="22" name="Afbeelding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70648" y="4247101"/>
            <a:ext cx="1551137" cy="152005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243531" y="381000"/>
            <a:ext cx="6331799" cy="5429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“Dieren zijn gemaakt om opgegeten te worden.”</a:t>
            </a: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kstvak 4"/>
          <p:cNvSpPr txBox="1"/>
          <p:nvPr/>
        </p:nvSpPr>
        <p:spPr>
          <a:xfrm rot="5400000">
            <a:off x="-1299003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/>
          </a:p>
        </p:txBody>
      </p:sp>
      <p:sp>
        <p:nvSpPr>
          <p:cNvPr id="6" name="Tekstvak 5"/>
          <p:cNvSpPr txBox="1"/>
          <p:nvPr/>
        </p:nvSpPr>
        <p:spPr>
          <a:xfrm rot="5400000">
            <a:off x="-591117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7" name="Tekstvak 6"/>
          <p:cNvSpPr txBox="1"/>
          <p:nvPr/>
        </p:nvSpPr>
        <p:spPr>
          <a:xfrm rot="5400000">
            <a:off x="24437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/>
          </a:p>
        </p:txBody>
      </p:sp>
      <p:sp>
        <p:nvSpPr>
          <p:cNvPr id="8" name="Tekstvak 7"/>
          <p:cNvSpPr txBox="1"/>
          <p:nvPr/>
        </p:nvSpPr>
        <p:spPr>
          <a:xfrm rot="5400000">
            <a:off x="670768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9" name="Tekstvak 8"/>
          <p:cNvSpPr txBox="1"/>
          <p:nvPr/>
        </p:nvSpPr>
        <p:spPr>
          <a:xfrm rot="5400000">
            <a:off x="1317099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0" name="Tekstvak 9"/>
          <p:cNvSpPr txBox="1"/>
          <p:nvPr/>
        </p:nvSpPr>
        <p:spPr>
          <a:xfrm rot="5400000">
            <a:off x="1963430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1" name="Tekstvak 10"/>
          <p:cNvSpPr txBox="1"/>
          <p:nvPr/>
        </p:nvSpPr>
        <p:spPr>
          <a:xfrm rot="5400000">
            <a:off x="2609761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2" name="Tekstvak 11"/>
          <p:cNvSpPr txBox="1"/>
          <p:nvPr/>
        </p:nvSpPr>
        <p:spPr>
          <a:xfrm rot="5400000">
            <a:off x="3256092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3" name="Tekstvak 12"/>
          <p:cNvSpPr txBox="1"/>
          <p:nvPr/>
        </p:nvSpPr>
        <p:spPr>
          <a:xfrm rot="5400000">
            <a:off x="3933200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4" name="Tekstvak 13"/>
          <p:cNvSpPr txBox="1"/>
          <p:nvPr/>
        </p:nvSpPr>
        <p:spPr>
          <a:xfrm rot="5400000">
            <a:off x="4548754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260926" y="381000"/>
            <a:ext cx="6331799" cy="5429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5400" dirty="0" smtClean="0">
                <a:latin typeface="+mj-lt"/>
                <a:ea typeface="+mj-ea"/>
                <a:cs typeface="+mj-cs"/>
              </a:rPr>
              <a:t>“Maar waar halen veganisten hun eiwitten </a:t>
            </a:r>
            <a:r>
              <a:rPr lang="nl-NL" sz="5400" dirty="0" smtClean="0">
                <a:latin typeface="+mj-lt"/>
                <a:ea typeface="+mj-ea"/>
                <a:cs typeface="+mj-cs"/>
              </a:rPr>
              <a:t>dan?”</a:t>
            </a:r>
            <a:endParaRPr kumimoji="0" lang="nl-NL" sz="5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kstvak 4"/>
          <p:cNvSpPr txBox="1"/>
          <p:nvPr/>
        </p:nvSpPr>
        <p:spPr>
          <a:xfrm rot="5400000">
            <a:off x="-1299003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/>
          </a:p>
        </p:txBody>
      </p:sp>
      <p:sp>
        <p:nvSpPr>
          <p:cNvPr id="6" name="Tekstvak 5"/>
          <p:cNvSpPr txBox="1"/>
          <p:nvPr/>
        </p:nvSpPr>
        <p:spPr>
          <a:xfrm rot="5400000">
            <a:off x="-591117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7" name="Tekstvak 6"/>
          <p:cNvSpPr txBox="1"/>
          <p:nvPr/>
        </p:nvSpPr>
        <p:spPr>
          <a:xfrm rot="5400000">
            <a:off x="24437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/>
          </a:p>
        </p:txBody>
      </p:sp>
      <p:sp>
        <p:nvSpPr>
          <p:cNvPr id="8" name="Tekstvak 7"/>
          <p:cNvSpPr txBox="1"/>
          <p:nvPr/>
        </p:nvSpPr>
        <p:spPr>
          <a:xfrm rot="5400000">
            <a:off x="670768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9" name="Tekstvak 8"/>
          <p:cNvSpPr txBox="1"/>
          <p:nvPr/>
        </p:nvSpPr>
        <p:spPr>
          <a:xfrm rot="5400000">
            <a:off x="1317099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0" name="Tekstvak 9"/>
          <p:cNvSpPr txBox="1"/>
          <p:nvPr/>
        </p:nvSpPr>
        <p:spPr>
          <a:xfrm rot="5400000">
            <a:off x="1963430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1" name="Tekstvak 10"/>
          <p:cNvSpPr txBox="1"/>
          <p:nvPr/>
        </p:nvSpPr>
        <p:spPr>
          <a:xfrm rot="5400000">
            <a:off x="2609761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2" name="Tekstvak 11"/>
          <p:cNvSpPr txBox="1"/>
          <p:nvPr/>
        </p:nvSpPr>
        <p:spPr>
          <a:xfrm rot="5400000">
            <a:off x="3256092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3" name="Tekstvak 12"/>
          <p:cNvSpPr txBox="1"/>
          <p:nvPr/>
        </p:nvSpPr>
        <p:spPr>
          <a:xfrm rot="5400000">
            <a:off x="3933200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4" name="Tekstvak 13"/>
          <p:cNvSpPr txBox="1"/>
          <p:nvPr/>
        </p:nvSpPr>
        <p:spPr>
          <a:xfrm rot="5400000">
            <a:off x="4548754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 txBox="1">
            <a:spLocks/>
          </p:cNvSpPr>
          <p:nvPr/>
        </p:nvSpPr>
        <p:spPr>
          <a:xfrm>
            <a:off x="243531" y="381000"/>
            <a:ext cx="6331799" cy="5429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“Ik ken iemand die iemand kent van wie het nichtje </a:t>
            </a:r>
            <a:r>
              <a:rPr lang="nl-NL" sz="3600" dirty="0" smtClean="0">
                <a:latin typeface="+mj-lt"/>
                <a:ea typeface="+mj-ea"/>
                <a:cs typeface="+mj-cs"/>
              </a:rPr>
              <a:t>vegetarisch was maar terug vlees moest eten van de dokter omdat ze ijzertekort had. Veganistisch leven kan nooit gezond zijn.”</a:t>
            </a: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kstvak 4"/>
          <p:cNvSpPr txBox="1"/>
          <p:nvPr/>
        </p:nvSpPr>
        <p:spPr>
          <a:xfrm rot="5400000">
            <a:off x="-1299003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/>
          </a:p>
        </p:txBody>
      </p:sp>
      <p:sp>
        <p:nvSpPr>
          <p:cNvPr id="6" name="Tekstvak 5"/>
          <p:cNvSpPr txBox="1"/>
          <p:nvPr/>
        </p:nvSpPr>
        <p:spPr>
          <a:xfrm rot="5400000">
            <a:off x="-591117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7" name="Tekstvak 6"/>
          <p:cNvSpPr txBox="1"/>
          <p:nvPr/>
        </p:nvSpPr>
        <p:spPr>
          <a:xfrm rot="5400000">
            <a:off x="24437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/>
          </a:p>
        </p:txBody>
      </p:sp>
      <p:sp>
        <p:nvSpPr>
          <p:cNvPr id="8" name="Tekstvak 7"/>
          <p:cNvSpPr txBox="1"/>
          <p:nvPr/>
        </p:nvSpPr>
        <p:spPr>
          <a:xfrm rot="5400000">
            <a:off x="670768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9" name="Tekstvak 8"/>
          <p:cNvSpPr txBox="1"/>
          <p:nvPr/>
        </p:nvSpPr>
        <p:spPr>
          <a:xfrm rot="5400000">
            <a:off x="1317099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0" name="Tekstvak 9"/>
          <p:cNvSpPr txBox="1"/>
          <p:nvPr/>
        </p:nvSpPr>
        <p:spPr>
          <a:xfrm rot="5400000">
            <a:off x="1963430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1" name="Tekstvak 10"/>
          <p:cNvSpPr txBox="1"/>
          <p:nvPr/>
        </p:nvSpPr>
        <p:spPr>
          <a:xfrm rot="5400000">
            <a:off x="2609761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2" name="Tekstvak 11"/>
          <p:cNvSpPr txBox="1"/>
          <p:nvPr/>
        </p:nvSpPr>
        <p:spPr>
          <a:xfrm rot="5400000">
            <a:off x="3256092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3" name="Tekstvak 12"/>
          <p:cNvSpPr txBox="1"/>
          <p:nvPr/>
        </p:nvSpPr>
        <p:spPr>
          <a:xfrm rot="5400000">
            <a:off x="3933200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  <p:sp>
        <p:nvSpPr>
          <p:cNvPr id="14" name="Tekstvak 13"/>
          <p:cNvSpPr txBox="1"/>
          <p:nvPr/>
        </p:nvSpPr>
        <p:spPr>
          <a:xfrm rot="5400000">
            <a:off x="4548754" y="7198666"/>
            <a:ext cx="318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dirty="0" err="1" smtClean="0"/>
              <a:t>www.maketheconnection.be</a:t>
            </a:r>
            <a:endParaRPr lang="nl-NL" sz="2000" dirty="0" smtClean="0"/>
          </a:p>
          <a:p>
            <a:endParaRPr lang="nl-NL" sz="2000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537</Words>
  <Application>Microsoft Macintosh PowerPoint</Application>
  <PresentationFormat>Diavoorstelling (4:3)</PresentationFormat>
  <Paragraphs>213</Paragraphs>
  <Slides>19</Slides>
  <Notes>0</Notes>
  <HiddenSlides>0</HiddenSlides>
  <MMClips>0</MMClips>
  <ScaleCrop>false</ScaleCrop>
  <HeadingPairs>
    <vt:vector size="4" baseType="variant">
      <vt:variant>
        <vt:lpstr>Ontwerpsjabloon</vt:lpstr>
      </vt:variant>
      <vt:variant>
        <vt:i4>1</vt:i4>
      </vt:variant>
      <vt:variant>
        <vt:lpstr>Diatitels</vt:lpstr>
      </vt:variant>
      <vt:variant>
        <vt:i4>19</vt:i4>
      </vt:variant>
    </vt:vector>
  </HeadingPairs>
  <TitlesOfParts>
    <vt:vector size="20" baseType="lpstr">
      <vt:lpstr>Office-thema</vt:lpstr>
      <vt:lpstr>“Zijn noten veganistisch?”</vt:lpstr>
      <vt:lpstr>Dia 2</vt:lpstr>
      <vt:lpstr>Dia 3</vt:lpstr>
      <vt:lpstr>Dia 4</vt:lpstr>
      <vt:lpstr>Dia 5</vt:lpstr>
      <vt:lpstr>Dia 6</vt:lpstr>
      <vt:lpstr>Dia 7</vt:lpstr>
      <vt:lpstr>Dia 8</vt:lpstr>
      <vt:lpstr>Dia 9</vt:lpstr>
      <vt:lpstr>Dia 10</vt:lpstr>
      <vt:lpstr>Dia 11</vt:lpstr>
      <vt:lpstr>Dia 12</vt:lpstr>
      <vt:lpstr>Dia 13</vt:lpstr>
      <vt:lpstr>Dia 14</vt:lpstr>
      <vt:lpstr>Dia 15</vt:lpstr>
      <vt:lpstr>Dia 16</vt:lpstr>
      <vt:lpstr>Dia 17</vt:lpstr>
      <vt:lpstr>Dia 18</vt:lpstr>
      <vt:lpstr>Dia 19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Vind je het verkeerd om onnodig lijden aan te brengen bij een dier?  Indien ja, leer er meer over op www.maketheconnection.be</dc:title>
  <dc:creator>Ine Andriessen</dc:creator>
  <cp:lastModifiedBy>Ine Andriessen</cp:lastModifiedBy>
  <cp:revision>2</cp:revision>
  <dcterms:created xsi:type="dcterms:W3CDTF">2014-01-27T21:14:32Z</dcterms:created>
  <dcterms:modified xsi:type="dcterms:W3CDTF">2014-01-27T22:19:06Z</dcterms:modified>
</cp:coreProperties>
</file>