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CESP0014" initials="T" lastIdx="5" clrIdx="0">
    <p:extLst>
      <p:ext uri="{19B8F6BF-5375-455C-9EA6-DF929625EA0E}">
        <p15:presenceInfo xmlns:p15="http://schemas.microsoft.com/office/powerpoint/2012/main" userId="S::TCESP0014@tcespgov.onmicrosoft.com::3560cd3a-18c2-435a-bd4e-4e872c852b6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1T14:33:33.078" idx="2">
    <p:pos x="5997" y="1153"/>
    <p:text>Se puder, coloque nomesmo padrão do campo: "Sobre a Audesp"</p:text>
    <p:extLst>
      <p:ext uri="{C676402C-5697-4E1C-873F-D02D1690AC5C}">
        <p15:threadingInfo xmlns:p15="http://schemas.microsoft.com/office/powerpoint/2012/main" timeZoneBias="180"/>
      </p:ext>
    </p:extLst>
  </p:cm>
  <p:cm authorId="1" dt="2020-05-21T14:33:40.308" idx="3">
    <p:pos x="5590" y="2739"/>
    <p:text>Se puder, coloque nomesmo padrão do campo: "Sobre a Audesp"</p:text>
    <p:extLst>
      <p:ext uri="{C676402C-5697-4E1C-873F-D02D1690AC5C}">
        <p15:threadingInfo xmlns:p15="http://schemas.microsoft.com/office/powerpoint/2012/main" timeZoneBias="180"/>
      </p:ext>
    </p:extLst>
  </p:cm>
  <p:cm authorId="1" dt="2020-05-21T14:35:01.451" idx="4">
    <p:pos x="1370" y="1993"/>
    <p:text>Se puder, coloque nomesmo padrão do campo: "Sobre a Audesp"</p:text>
    <p:extLst>
      <p:ext uri="{C676402C-5697-4E1C-873F-D02D1690AC5C}">
        <p15:threadingInfo xmlns:p15="http://schemas.microsoft.com/office/powerpoint/2012/main" timeZoneBias="180"/>
      </p:ext>
    </p:extLst>
  </p:cm>
  <p:cm authorId="1" dt="2020-05-21T14:41:46.286" idx="5">
    <p:pos x="2805" y="1974"/>
    <p:text>Essa parte de "Sobre" e "Objetivo", colocar à direita.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5F31E-F3AB-43BE-B683-EA70FFF08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91C495-2FB1-4EAE-9C63-CEDEDA9DF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702429-26D4-468C-96FD-9FF2F62D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551648-EC19-4E49-8FFA-0D846545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635B21-F63D-4ABD-A5D4-F7A10B47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440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D397B-A9F5-416C-8B5F-2E1CC190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3FC387-0FF9-43D7-AA40-B9814BBA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7E6963-4EEA-41BC-B846-73473B78F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575727-D627-496C-8A2E-3DF35C98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FB4088-EC0A-44A6-9233-7EAD4CC2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56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24A036-B719-42A6-8789-097E32B99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22906B-BD4B-43B1-98B7-E6349E0B1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8907C4-78A5-4C25-B623-31831621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705E68-7ACB-4892-82BB-E67C73FE0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47A8E3-FBC4-4C9A-8D0B-77280C71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49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B5455-0967-4087-B38B-D250EE61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105B19-151A-4442-9E37-2044B0F9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7AA42F-A0DF-48E4-A6F7-9DF9685D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42F0A9-0212-49B9-BDB1-C602F3EB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152600-6CCF-404A-8D08-990A3F51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95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C70E6-67E7-45A1-8AED-3AF33B99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DD896C-E9C5-4767-A821-496B53592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32A6ED-582E-431E-B50D-D590D22F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AEEEC8-8CA6-4608-9B9B-AA88A28B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3D4FB6-5513-4D0B-9434-EEBB027C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3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F849-B2DC-4988-93C9-DB5FC7C9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9CF99-9453-4C8A-B010-E6EA7548B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A8F5B3-195D-45AE-A179-45E3D879A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EB07AE-18F4-40CE-8183-74891B52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D15C4A-5684-4CE8-B6E7-EF288E0B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2999EC-69B2-48FB-B86B-B07222E7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54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08C6F-969A-45E5-882F-8C4E986F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05293C-BCE1-41BA-9D12-CE11FE185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6E4CDC-7F51-4AD8-87B2-E6917DBAD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89D53A-A7CF-48BC-93D7-3034A0424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EA8359-FB59-4672-A6E6-6FEDE6A99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3E05EF-835D-4A49-AAA4-E69C97F3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87980D-7471-443A-AD9E-92B558CDC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E8A623-0277-4D4A-9463-FF128BCE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71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C1975-66F3-43B6-BF09-AE68197A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78A47C-8CBE-4D4E-86BC-E9D9E514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07C98E5-11F0-4326-B32E-59BA5D40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C1612B3-2DEF-4327-B8A7-A546FE16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5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424AC8E-1F34-4CCC-A77F-E4C5B81E2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4A8020-6814-4287-A7DB-CB6AE9D4E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90CCCD-FC94-4CC0-A6D4-9DAC0BAA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85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A4016-277E-4BCD-A218-F84651C8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0BA9EC-5ED4-4CE1-A7B5-2FFD67C6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90776A-8EB6-4AE2-B8D8-FAA9E05EF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023E6B-AF53-415E-AE6D-8DBB9C21F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1DE9F0-083F-4A4F-847B-F7EC95D3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E8A9AD-774B-4107-B4A9-92A374CD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16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6B3D1-7487-4D6D-BD0C-7C22B700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68C253D-AD0B-4FC3-B141-0FB2BB328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B4026B6-2662-41F8-B366-66166C615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26218A-DFB1-4CC7-AA1E-D6B993F3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60D61E-16E5-4708-9623-3F690408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3CDD33-2AA5-4C1A-9A60-B0B924E2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01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CE5DBB2-CFB3-4D14-B9EC-94916850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AFFAE8-B832-4AA1-8AF0-E178B1787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7EC16F-5244-44E3-A781-76D80BACE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9080-2B1E-4157-85FA-D962F8E36849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627FDB-3FB7-4487-9D37-A5422172E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FD7A91-8F0E-440F-8B4C-0A83C9BC9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75AA-ABBE-4823-AC1C-052820FEE1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90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CAAB348-0354-4D71-B5E5-B51C1B921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2347"/>
            <a:ext cx="12192000" cy="5693303"/>
          </a:xfrm>
          <a:prstGeom prst="rect">
            <a:avLst/>
          </a:prstGeom>
        </p:spPr>
      </p:pic>
      <p:sp>
        <p:nvSpPr>
          <p:cNvPr id="9" name="Sinal de Multiplicação 8">
            <a:extLst>
              <a:ext uri="{FF2B5EF4-FFF2-40B4-BE49-F238E27FC236}">
                <a16:creationId xmlns:a16="http://schemas.microsoft.com/office/drawing/2014/main" id="{762AE917-456F-472B-BFF6-CFE0E3BC7407}"/>
              </a:ext>
            </a:extLst>
          </p:cNvPr>
          <p:cNvSpPr/>
          <p:nvPr/>
        </p:nvSpPr>
        <p:spPr>
          <a:xfrm>
            <a:off x="3043003" y="2790045"/>
            <a:ext cx="1678899" cy="1660162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D265EA1E-AB20-490F-94E4-C25873E444CF}"/>
              </a:ext>
            </a:extLst>
          </p:cNvPr>
          <p:cNvCxnSpPr>
            <a:cxnSpLocks/>
          </p:cNvCxnSpPr>
          <p:nvPr/>
        </p:nvCxnSpPr>
        <p:spPr>
          <a:xfrm flipH="1" flipV="1">
            <a:off x="1963712" y="2578308"/>
            <a:ext cx="1079291" cy="65956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A3D4793-8F61-4A8E-AAE1-52B9FD753BC9}"/>
              </a:ext>
            </a:extLst>
          </p:cNvPr>
          <p:cNvSpPr txBox="1"/>
          <p:nvPr/>
        </p:nvSpPr>
        <p:spPr>
          <a:xfrm>
            <a:off x="2758190" y="4227226"/>
            <a:ext cx="482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Colocar no centro um “banner” que altera imagens/notícias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DEC5D03E-60CC-4B57-BD38-0CD1B4846B16}"/>
              </a:ext>
            </a:extLst>
          </p:cNvPr>
          <p:cNvCxnSpPr>
            <a:cxnSpLocks/>
          </p:cNvCxnSpPr>
          <p:nvPr/>
        </p:nvCxnSpPr>
        <p:spPr>
          <a:xfrm flipH="1" flipV="1">
            <a:off x="2413416" y="5233836"/>
            <a:ext cx="1079291" cy="659567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CFD4D01-92B9-4320-9252-97DA6B93327A}"/>
              </a:ext>
            </a:extLst>
          </p:cNvPr>
          <p:cNvSpPr txBox="1"/>
          <p:nvPr/>
        </p:nvSpPr>
        <p:spPr>
          <a:xfrm>
            <a:off x="3492707" y="5799837"/>
            <a:ext cx="482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Deixar aqui, de forma mais espaçada.</a:t>
            </a:r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1206FB99-FC9A-48E8-9899-844712C502A2}"/>
              </a:ext>
            </a:extLst>
          </p:cNvPr>
          <p:cNvSpPr/>
          <p:nvPr/>
        </p:nvSpPr>
        <p:spPr>
          <a:xfrm>
            <a:off x="659567" y="3729775"/>
            <a:ext cx="2098623" cy="1660162"/>
          </a:xfrm>
          <a:prstGeom prst="arc">
            <a:avLst>
              <a:gd name="adj1" fmla="val 3159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560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TCESP0014</dc:creator>
  <cp:lastModifiedBy>TCESP0014</cp:lastModifiedBy>
  <cp:revision>3</cp:revision>
  <dcterms:created xsi:type="dcterms:W3CDTF">2020-05-21T17:21:19Z</dcterms:created>
  <dcterms:modified xsi:type="dcterms:W3CDTF">2020-05-21T17:48:27Z</dcterms:modified>
</cp:coreProperties>
</file>